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DAA07-CB29-8F48-B596-E186DD45894A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227D4-D755-D940-9F78-EA3E2DDA57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5C0853E-917F-1E4D-6BDB-A290C4A67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28CD4-BFD0-880B-470A-BCF495935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CLIMATE MARCHES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5D501-852F-063D-D464-7E48F111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59404"/>
            <a:ext cx="6858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25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Rural Mining Communities</a:t>
            </a:r>
          </a:p>
        </p:txBody>
      </p:sp>
      <p:pic>
        <p:nvPicPr>
          <p:cNvPr id="4" name="Content Placeholder 3" descr="IMG_988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Moms</a:t>
            </a:r>
          </a:p>
        </p:txBody>
      </p:sp>
      <p:pic>
        <p:nvPicPr>
          <p:cNvPr id="4" name="Content Placeholder 3" descr="IMG_989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Food Justice Advocates</a:t>
            </a:r>
          </a:p>
        </p:txBody>
      </p:sp>
      <p:pic>
        <p:nvPicPr>
          <p:cNvPr id="4" name="Content Placeholder 3" descr="IMG_99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Anti-Nuclear Movement</a:t>
            </a:r>
          </a:p>
        </p:txBody>
      </p:sp>
      <p:pic>
        <p:nvPicPr>
          <p:cNvPr id="4" name="Content Placeholder 3" descr="IMG_99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Mainstream Environmental Groups</a:t>
            </a:r>
          </a:p>
        </p:txBody>
      </p:sp>
      <p:pic>
        <p:nvPicPr>
          <p:cNvPr id="4" name="Content Placeholder 3" descr="IMG_99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College Students</a:t>
            </a:r>
          </a:p>
        </p:txBody>
      </p:sp>
      <p:pic>
        <p:nvPicPr>
          <p:cNvPr id="4" name="Content Placeholder 3" descr="IMG_995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8" r="-10618"/>
          <a:stretch>
            <a:fillRect/>
          </a:stretch>
        </p:blipFill>
        <p:spPr>
          <a:xfrm>
            <a:off x="581475" y="1675227"/>
            <a:ext cx="7981049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Code Pink</a:t>
            </a:r>
          </a:p>
        </p:txBody>
      </p:sp>
      <p:pic>
        <p:nvPicPr>
          <p:cNvPr id="4" name="Content Placeholder 3" descr="IMG_994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MBAs</a:t>
            </a:r>
          </a:p>
        </p:txBody>
      </p:sp>
      <p:pic>
        <p:nvPicPr>
          <p:cNvPr id="4" name="Content Placeholder 3" descr="IMG_002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Anti-Capitalists</a:t>
            </a:r>
          </a:p>
        </p:txBody>
      </p:sp>
      <p:pic>
        <p:nvPicPr>
          <p:cNvPr id="4" name="Content Placeholder 3" descr="IMG_008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Veterans</a:t>
            </a:r>
          </a:p>
        </p:txBody>
      </p:sp>
      <p:pic>
        <p:nvPicPr>
          <p:cNvPr id="4" name="Content Placeholder 3" descr="IMG_006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skyscrapers and city">
            <a:extLst>
              <a:ext uri="{FF2B5EF4-FFF2-40B4-BE49-F238E27FC236}">
                <a16:creationId xmlns:a16="http://schemas.microsoft.com/office/drawing/2014/main" id="{9063136B-F8A6-DBAB-79B1-EC212D497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9645" r="11356" b="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Climate March NYC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59404"/>
            <a:ext cx="6858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2014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Tar Sands Opponents</a:t>
            </a:r>
          </a:p>
        </p:txBody>
      </p:sp>
      <p:pic>
        <p:nvPicPr>
          <p:cNvPr id="4" name="Content Placeholder 3" descr="IMG_01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Fracking Opponents</a:t>
            </a:r>
          </a:p>
        </p:txBody>
      </p:sp>
      <p:pic>
        <p:nvPicPr>
          <p:cNvPr id="4" name="Content Placeholder 3" descr="IMG_996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>
          <a:xfrm>
            <a:off x="572005" y="1675227"/>
            <a:ext cx="7999988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Seniors</a:t>
            </a:r>
          </a:p>
        </p:txBody>
      </p:sp>
      <p:pic>
        <p:nvPicPr>
          <p:cNvPr id="4" name="Content Placeholder 3" descr="IMG_005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Renewable Energy Advocates</a:t>
            </a:r>
          </a:p>
        </p:txBody>
      </p:sp>
      <p:pic>
        <p:nvPicPr>
          <p:cNvPr id="6" name="Content Placeholder 5" descr="IMG_999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Vegetarians</a:t>
            </a:r>
          </a:p>
        </p:txBody>
      </p:sp>
      <p:pic>
        <p:nvPicPr>
          <p:cNvPr id="4" name="Content Placeholder 3" descr="IMG_003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 a lot of others</a:t>
            </a:r>
          </a:p>
        </p:txBody>
      </p:sp>
      <p:pic>
        <p:nvPicPr>
          <p:cNvPr id="4" name="Content Placeholder 3" descr="IMG_003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Climate March 2017: DC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30" y="492573"/>
            <a:ext cx="392543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94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Calling Out Climate Deniers in Cabinet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5" y="1675227"/>
            <a:ext cx="65830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53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Responding to Gutting of EPA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36" y="1675227"/>
            <a:ext cx="2933127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Climate Justice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5" y="1675227"/>
            <a:ext cx="65830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55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Organized Labor</a:t>
            </a:r>
          </a:p>
        </p:txBody>
      </p:sp>
      <p:pic>
        <p:nvPicPr>
          <p:cNvPr id="4" name="Content Placeholder 3" descr="IMG_986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Trumpspeak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5" y="1675227"/>
            <a:ext cx="65830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47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Creation Care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5" y="1675227"/>
            <a:ext cx="65830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35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Evidence Matters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5" y="1675227"/>
            <a:ext cx="65830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30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Cross-Issue Coalitions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36" y="1675227"/>
            <a:ext cx="2933127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92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5" y="1675227"/>
            <a:ext cx="65830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78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DAPL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5" y="1675227"/>
            <a:ext cx="65830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Oil &amp; State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5" y="1675227"/>
            <a:ext cx="65830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36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Resistance Will Continue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5" y="1675227"/>
            <a:ext cx="65830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04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D768B77-8742-43A0-AF16-6AC4D378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B13CA8-CBEA-4805-955D-CEBE32236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463118" cy="5486399"/>
          </a:xfrm>
          <a:prstGeom prst="rect">
            <a:avLst/>
          </a:prstGeom>
          <a:ln>
            <a:noFill/>
          </a:ln>
          <a:effectLst>
            <a:outerShdw blurRad="393700" dist="127000" dir="5400000" sx="95000" sy="95000" algn="t" rotWithShape="0">
              <a:srgbClr val="00000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4C6BA-8203-845A-17FF-EF223C8B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4" y="813574"/>
            <a:ext cx="2416032" cy="38592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dirty="0"/>
              <a:t>Climate March NYC</a:t>
            </a:r>
            <a:br>
              <a:rPr lang="en-US" sz="3500" dirty="0"/>
            </a:br>
            <a:r>
              <a:rPr lang="en-US" sz="3500" dirty="0"/>
              <a:t> </a:t>
            </a:r>
            <a:br>
              <a:rPr lang="en-US" sz="3500" dirty="0"/>
            </a:br>
            <a:r>
              <a:rPr lang="en-US" sz="3500" dirty="0"/>
              <a:t>September 20, 2019</a:t>
            </a:r>
          </a:p>
        </p:txBody>
      </p:sp>
      <p:pic>
        <p:nvPicPr>
          <p:cNvPr id="5" name="Content Placeholder 4" descr="A group of people holding signs and flags&#10;&#10;Description automatically generated">
            <a:extLst>
              <a:ext uri="{FF2B5EF4-FFF2-40B4-BE49-F238E27FC236}">
                <a16:creationId xmlns:a16="http://schemas.microsoft.com/office/drawing/2014/main" id="{0DFCFD81-3860-79FF-8762-9B12CD06A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37" r="25437"/>
          <a:stretch/>
        </p:blipFill>
        <p:spPr>
          <a:xfrm>
            <a:off x="3463117" y="1"/>
            <a:ext cx="5680883" cy="685800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817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BA5A8-6962-F1A0-04FE-BFC30CC8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XR for Greta</a:t>
            </a:r>
          </a:p>
        </p:txBody>
      </p:sp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CCEAA353-A74F-49A2-830D-E7500FABE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5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Front Line Communities</a:t>
            </a:r>
          </a:p>
        </p:txBody>
      </p:sp>
      <p:pic>
        <p:nvPicPr>
          <p:cNvPr id="4" name="Content Placeholder 3" descr="IMG_986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8FE12-F5AA-966B-B96D-2C42663D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Youth Led</a:t>
            </a:r>
          </a:p>
        </p:txBody>
      </p:sp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79738474-164C-FFAA-C77C-42C8E81CD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32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D3A1F-377D-58C7-6D6D-1A656374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Wall Street</a:t>
            </a:r>
          </a:p>
        </p:txBody>
      </p:sp>
      <p:pic>
        <p:nvPicPr>
          <p:cNvPr id="5" name="Content Placeholder 4" descr="A group of people standing on a brick road with a statue of a bull&#10;&#10;Description automatically generated">
            <a:extLst>
              <a:ext uri="{FF2B5EF4-FFF2-40B4-BE49-F238E27FC236}">
                <a16:creationId xmlns:a16="http://schemas.microsoft.com/office/drawing/2014/main" id="{8714FCA1-C4F7-7EE8-B644-5500DED48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20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E8AF4-96EC-010F-6058-12C379F5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Cops Protect Banks</a:t>
            </a:r>
          </a:p>
        </p:txBody>
      </p:sp>
      <p:pic>
        <p:nvPicPr>
          <p:cNvPr id="5" name="Content Placeholder 4" descr="A group of police officers standing in front of a building&#10;&#10;Description automatically generated">
            <a:extLst>
              <a:ext uri="{FF2B5EF4-FFF2-40B4-BE49-F238E27FC236}">
                <a16:creationId xmlns:a16="http://schemas.microsoft.com/office/drawing/2014/main" id="{987BF80A-240A-7B74-CFED-E9FBC0C1A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09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60B917-43B5-CB9D-F009-E8F0787CE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Kids</a:t>
            </a:r>
          </a:p>
        </p:txBody>
      </p:sp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38C80CC4-5A23-B3BD-076E-36B5F1E71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6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B44C8-5D66-100E-AD9E-242D7734E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Passing the Bullhorn</a:t>
            </a:r>
          </a:p>
        </p:txBody>
      </p:sp>
      <p:pic>
        <p:nvPicPr>
          <p:cNvPr id="5" name="Content Placeholder 4" descr="A group of people holding a megaphone and a white tent&#10;&#10;Description automatically generated">
            <a:extLst>
              <a:ext uri="{FF2B5EF4-FFF2-40B4-BE49-F238E27FC236}">
                <a16:creationId xmlns:a16="http://schemas.microsoft.com/office/drawing/2014/main" id="{12844FB1-0723-2F8F-D9E3-C6860C191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94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7815-2420-2D5B-A7F0-F29DDD695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Speak For The Trees</a:t>
            </a:r>
          </a:p>
        </p:txBody>
      </p:sp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99203DA-7606-EC41-EE54-BC20E4EFA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944444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0CBBC-FA5E-6D5F-D422-BD4A10A6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Greta</a:t>
            </a:r>
          </a:p>
        </p:txBody>
      </p:sp>
      <p:pic>
        <p:nvPicPr>
          <p:cNvPr id="5" name="Content Placeholder 4" descr="A young child speaking into a microphone&#10;&#10;Description automatically generated">
            <a:extLst>
              <a:ext uri="{FF2B5EF4-FFF2-40B4-BE49-F238E27FC236}">
                <a16:creationId xmlns:a16="http://schemas.microsoft.com/office/drawing/2014/main" id="{6ADD339E-0BF3-21CC-1833-C574B0BDF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436" y="1675227"/>
            <a:ext cx="2933127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84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EF3458-6D15-CBF9-B3C9-F027A1CED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NYC March to End Fossil Fuels</a:t>
            </a:r>
            <a:b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September 17, 2023</a:t>
            </a:r>
          </a:p>
        </p:txBody>
      </p:sp>
      <p:pic>
        <p:nvPicPr>
          <p:cNvPr id="5" name="Content Placeholder 4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CF3699CB-8114-F829-8903-F81DD1452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1589786"/>
            <a:ext cx="4915159" cy="36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2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CEE1D-7036-8644-3570-70657149B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Declare a Climate Emergency</a:t>
            </a:r>
          </a:p>
        </p:txBody>
      </p:sp>
      <p:pic>
        <p:nvPicPr>
          <p:cNvPr id="5" name="Content Placeholder 4" descr="A group of people protesting in front of a building&#10;&#10;Description automatically generated">
            <a:extLst>
              <a:ext uri="{FF2B5EF4-FFF2-40B4-BE49-F238E27FC236}">
                <a16:creationId xmlns:a16="http://schemas.microsoft.com/office/drawing/2014/main" id="{6BFF918B-4C85-6D4E-3F3F-0DB2BE155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153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B4C23-5FC8-F81F-29C2-3352F587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Decolonize to Decarbonize</a:t>
            </a:r>
          </a:p>
        </p:txBody>
      </p:sp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D4492897-E4EB-2A9E-3A77-591FBF3FF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69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UPROSE</a:t>
            </a:r>
          </a:p>
        </p:txBody>
      </p:sp>
      <p:pic>
        <p:nvPicPr>
          <p:cNvPr id="4" name="Content Placeholder 3" descr="IMG_987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64F63-7D17-C764-7E67-80761B892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Demilitarize</a:t>
            </a:r>
          </a:p>
        </p:txBody>
      </p:sp>
      <p:pic>
        <p:nvPicPr>
          <p:cNvPr id="5" name="Content Placeholder 4" descr="A group of people holding a pink sign&#10;&#10;Description automatically generated">
            <a:extLst>
              <a:ext uri="{FF2B5EF4-FFF2-40B4-BE49-F238E27FC236}">
                <a16:creationId xmlns:a16="http://schemas.microsoft.com/office/drawing/2014/main" id="{D9AE42F6-9108-0ABD-6F87-DFF1E0D4C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55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FF40D-FFA9-A2FD-299C-E5EA9E56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Families for Future</a:t>
            </a:r>
          </a:p>
        </p:txBody>
      </p:sp>
      <p:pic>
        <p:nvPicPr>
          <p:cNvPr id="5" name="Content Placeholder 4" descr="A group of people marching in a street&#10;&#10;Description automatically generated">
            <a:extLst>
              <a:ext uri="{FF2B5EF4-FFF2-40B4-BE49-F238E27FC236}">
                <a16:creationId xmlns:a16="http://schemas.microsoft.com/office/drawing/2014/main" id="{1C073321-5F3A-089F-0465-9C91A2E7C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47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266FF-2A4E-48A1-01DA-40B98470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Green New Deal</a:t>
            </a:r>
          </a:p>
        </p:txBody>
      </p:sp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101659A2-6030-18BF-E521-79ED3FC42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941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B5FE8-3E2F-0AD1-20B6-B0A70974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Quakers</a:t>
            </a:r>
          </a:p>
        </p:txBody>
      </p:sp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49914F15-7CBC-512F-CAB3-3143A2B99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46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D901C-1A41-4313-FB74-76F043EC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Scientists</a:t>
            </a:r>
          </a:p>
        </p:txBody>
      </p:sp>
      <p:pic>
        <p:nvPicPr>
          <p:cNvPr id="5" name="Content Placeholder 4" descr="A group of people holding signs and banners&#10;&#10;Description automatically generated">
            <a:extLst>
              <a:ext uri="{FF2B5EF4-FFF2-40B4-BE49-F238E27FC236}">
                <a16:creationId xmlns:a16="http://schemas.microsoft.com/office/drawing/2014/main" id="{43EBB48B-EFD2-19A9-0FAB-784177356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19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998BC-338A-5BD0-F76A-AE2C6644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Health Care Workers</a:t>
            </a:r>
          </a:p>
        </p:txBody>
      </p:sp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336E05AD-3D4D-4C76-DBC8-B3E37B136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647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6E2A5-E8EE-8B57-AEC1-BBB14C096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Communists</a:t>
            </a:r>
          </a:p>
        </p:txBody>
      </p:sp>
      <p:pic>
        <p:nvPicPr>
          <p:cNvPr id="5" name="Content Placeholder 4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3B197AFC-3377-F476-391F-8A48295C8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67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B4EF1-DCD9-9464-9057-E49B464FC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Indigenous</a:t>
            </a:r>
          </a:p>
        </p:txBody>
      </p:sp>
      <p:pic>
        <p:nvPicPr>
          <p:cNvPr id="5" name="Content Placeholder 4" descr="A group of people holding banners&#10;&#10;Description automatically generated">
            <a:extLst>
              <a:ext uri="{FF2B5EF4-FFF2-40B4-BE49-F238E27FC236}">
                <a16:creationId xmlns:a16="http://schemas.microsoft.com/office/drawing/2014/main" id="{426E76E6-8D07-E772-9E29-6C9C31C2D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35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B41A73-1F39-B3B2-E5FE-41492AFC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Act </a:t>
            </a:r>
          </a:p>
        </p:txBody>
      </p:sp>
      <p:pic>
        <p:nvPicPr>
          <p:cNvPr id="5" name="Content Placeholder 4" descr="A group of people holding signs and a banner&#10;&#10;Description automatically generated">
            <a:extLst>
              <a:ext uri="{FF2B5EF4-FFF2-40B4-BE49-F238E27FC236}">
                <a16:creationId xmlns:a16="http://schemas.microsoft.com/office/drawing/2014/main" id="{B4C2A292-23A8-FA36-2741-A9710E3E4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671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C1450-D510-7777-8368-CA77BFE1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Get on the bus</a:t>
            </a:r>
            <a:b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We’re changing the world</a:t>
            </a:r>
          </a:p>
        </p:txBody>
      </p:sp>
      <p:pic>
        <p:nvPicPr>
          <p:cNvPr id="5" name="Content Placeholder 4" descr="A group of people standing on top of a bus&#10;&#10;Description automatically generated">
            <a:extLst>
              <a:ext uri="{FF2B5EF4-FFF2-40B4-BE49-F238E27FC236}">
                <a16:creationId xmlns:a16="http://schemas.microsoft.com/office/drawing/2014/main" id="{B829A10C-02F2-5C36-836F-6A6CCD6E7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08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Orleans</a:t>
            </a:r>
          </a:p>
        </p:txBody>
      </p:sp>
      <p:pic>
        <p:nvPicPr>
          <p:cNvPr id="4" name="Content Placeholder 3" descr="IMG_987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Native Americans</a:t>
            </a:r>
          </a:p>
        </p:txBody>
      </p:sp>
      <p:pic>
        <p:nvPicPr>
          <p:cNvPr id="4" name="Content Placeholder 3" descr="IMG_987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>
          <a:xfrm>
            <a:off x="572005" y="1675227"/>
            <a:ext cx="7999988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Climate Justice Alliance</a:t>
            </a:r>
          </a:p>
        </p:txBody>
      </p:sp>
      <p:pic>
        <p:nvPicPr>
          <p:cNvPr id="4" name="Content Placeholder 3" descr="IMG_988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>
          <a:xfrm>
            <a:off x="572005" y="1675227"/>
            <a:ext cx="7999988" cy="43941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Displaced</a:t>
            </a:r>
          </a:p>
        </p:txBody>
      </p:sp>
      <p:pic>
        <p:nvPicPr>
          <p:cNvPr id="4" name="Content Placeholder 3" descr="IMG_988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582001" y="1675227"/>
            <a:ext cx="7979997" cy="43941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164</Words>
  <Application>Microsoft Macintosh PowerPoint</Application>
  <PresentationFormat>On-screen Show (4:3)</PresentationFormat>
  <Paragraphs>60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Arial</vt:lpstr>
      <vt:lpstr>Calibri</vt:lpstr>
      <vt:lpstr>Office Theme</vt:lpstr>
      <vt:lpstr>CLIMATE MARCHES</vt:lpstr>
      <vt:lpstr>Climate March NYC</vt:lpstr>
      <vt:lpstr>Organized Labor</vt:lpstr>
      <vt:lpstr>Front Line Communities</vt:lpstr>
      <vt:lpstr>UPROSE</vt:lpstr>
      <vt:lpstr>New Orleans</vt:lpstr>
      <vt:lpstr>Native Americans</vt:lpstr>
      <vt:lpstr>Climate Justice Alliance</vt:lpstr>
      <vt:lpstr>Displaced</vt:lpstr>
      <vt:lpstr>Rural Mining Communities</vt:lpstr>
      <vt:lpstr>Moms</vt:lpstr>
      <vt:lpstr>Food Justice Advocates</vt:lpstr>
      <vt:lpstr>Anti-Nuclear Movement</vt:lpstr>
      <vt:lpstr>Mainstream Environmental Groups</vt:lpstr>
      <vt:lpstr>College Students</vt:lpstr>
      <vt:lpstr>Code Pink</vt:lpstr>
      <vt:lpstr>MBAs</vt:lpstr>
      <vt:lpstr>Anti-Capitalists</vt:lpstr>
      <vt:lpstr>Veterans</vt:lpstr>
      <vt:lpstr>Tar Sands Opponents</vt:lpstr>
      <vt:lpstr>Fracking Opponents</vt:lpstr>
      <vt:lpstr>Seniors</vt:lpstr>
      <vt:lpstr>Renewable Energy Advocates</vt:lpstr>
      <vt:lpstr>Vegetarians</vt:lpstr>
      <vt:lpstr>And a lot of others</vt:lpstr>
      <vt:lpstr>Climate March 2017: DC</vt:lpstr>
      <vt:lpstr>Calling Out Climate Deniers in Cabinet</vt:lpstr>
      <vt:lpstr>Responding to Gutting of EPA</vt:lpstr>
      <vt:lpstr>Climate Justice</vt:lpstr>
      <vt:lpstr>Trumpspeak</vt:lpstr>
      <vt:lpstr>Creation Care</vt:lpstr>
      <vt:lpstr>Evidence Matters</vt:lpstr>
      <vt:lpstr>Cross-Issue Coalitions</vt:lpstr>
      <vt:lpstr>THIS</vt:lpstr>
      <vt:lpstr>DAPL</vt:lpstr>
      <vt:lpstr>Oil &amp; State</vt:lpstr>
      <vt:lpstr>Resistance Will Continue</vt:lpstr>
      <vt:lpstr>Climate March NYC   September 20, 2019</vt:lpstr>
      <vt:lpstr>XR for Greta</vt:lpstr>
      <vt:lpstr>Youth Led</vt:lpstr>
      <vt:lpstr>Wall Street</vt:lpstr>
      <vt:lpstr>Cops Protect Banks</vt:lpstr>
      <vt:lpstr>Kids</vt:lpstr>
      <vt:lpstr>Passing the Bullhorn</vt:lpstr>
      <vt:lpstr>We Speak For The Trees</vt:lpstr>
      <vt:lpstr>Greta</vt:lpstr>
      <vt:lpstr>NYC March to End Fossil Fuels September 17, 2023</vt:lpstr>
      <vt:lpstr>Declare a Climate Emergency</vt:lpstr>
      <vt:lpstr>Decolonize to Decarbonize</vt:lpstr>
      <vt:lpstr>Demilitarize</vt:lpstr>
      <vt:lpstr>Families for Future</vt:lpstr>
      <vt:lpstr>Green New Deal</vt:lpstr>
      <vt:lpstr>The Quakers</vt:lpstr>
      <vt:lpstr>The Scientists</vt:lpstr>
      <vt:lpstr>Health Care Workers</vt:lpstr>
      <vt:lpstr>The Communists</vt:lpstr>
      <vt:lpstr>The Indigenous</vt:lpstr>
      <vt:lpstr>We Act </vt:lpstr>
      <vt:lpstr>Get on the bus We’re changing the world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March NYC</dc:title>
  <dc:creator>Tammy Lewis</dc:creator>
  <cp:lastModifiedBy>Kenneth Gould</cp:lastModifiedBy>
  <cp:revision>6</cp:revision>
  <dcterms:created xsi:type="dcterms:W3CDTF">2014-10-02T13:42:56Z</dcterms:created>
  <dcterms:modified xsi:type="dcterms:W3CDTF">2024-04-03T21:38:41Z</dcterms:modified>
</cp:coreProperties>
</file>